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34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0931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180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897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68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023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0346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772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875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21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205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6FF3F-7E77-4307-AE4F-42714C198F1E}" type="datetimeFigureOut">
              <a:rPr lang="es-MX" smtClean="0"/>
              <a:t>02/06/2014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C7427-231A-43E6-A82E-DD584B70FF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53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Flecha derecha"/>
          <p:cNvSpPr/>
          <p:nvPr/>
        </p:nvSpPr>
        <p:spPr>
          <a:xfrm>
            <a:off x="130128" y="-171400"/>
            <a:ext cx="8906367" cy="93610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  <a:latin typeface="AR CENA" panose="02000000000000000000" pitchFamily="2" charset="0"/>
              </a:rPr>
              <a:t>LINEA DEL TIEMPO DE LAS REFORMAS CURRICULARES</a:t>
            </a:r>
            <a:endParaRPr lang="es-MX" b="1" dirty="0">
              <a:solidFill>
                <a:schemeClr val="tx1"/>
              </a:solidFill>
              <a:latin typeface="AR CENA" panose="02000000000000000000" pitchFamily="2" charset="0"/>
            </a:endParaRPr>
          </a:p>
        </p:txBody>
      </p:sp>
      <p:sp>
        <p:nvSpPr>
          <p:cNvPr id="6" name="5 Pergamino horizontal"/>
          <p:cNvSpPr/>
          <p:nvPr/>
        </p:nvSpPr>
        <p:spPr>
          <a:xfrm>
            <a:off x="368447" y="908720"/>
            <a:ext cx="1728192" cy="576064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Años 90’s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7" name="6 Pergamino horizontal"/>
          <p:cNvSpPr/>
          <p:nvPr/>
        </p:nvSpPr>
        <p:spPr>
          <a:xfrm>
            <a:off x="3223087" y="908720"/>
            <a:ext cx="1728192" cy="576064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Siglo XXI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8" name="7 Pergamino horizontal"/>
          <p:cNvSpPr/>
          <p:nvPr/>
        </p:nvSpPr>
        <p:spPr>
          <a:xfrm>
            <a:off x="6192180" y="908720"/>
            <a:ext cx="1728192" cy="576064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2006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0" y="1628800"/>
            <a:ext cx="2627784" cy="5229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b="1" dirty="0" smtClean="0">
                <a:solidFill>
                  <a:schemeClr val="tx1"/>
                </a:solidFill>
              </a:rPr>
              <a:t>*Proceso de descentralización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*La sep. tuvo el control pedagógico orientados a la innovación educativa , esquema compensatorio de inequidad educativa en el país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*Se estructura por asignaturas , formación por competencias, énfasis en español y matemáticas</a:t>
            </a:r>
            <a:endParaRPr lang="es-MX" b="1" dirty="0">
              <a:solidFill>
                <a:schemeClr val="tx1"/>
              </a:solidFill>
            </a:endParaRPr>
          </a:p>
          <a:p>
            <a:r>
              <a:rPr lang="es-MX" b="1" dirty="0" smtClean="0">
                <a:solidFill>
                  <a:schemeClr val="tx1"/>
                </a:solidFill>
              </a:rPr>
              <a:t>*Se incluyen temas transversales</a:t>
            </a:r>
          </a:p>
          <a:p>
            <a:r>
              <a:rPr lang="es-MX" b="1" dirty="0" smtClean="0">
                <a:solidFill>
                  <a:schemeClr val="tx1"/>
                </a:solidFill>
              </a:rPr>
              <a:t>*Tres estrategias adicionales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806375" y="1628800"/>
            <a:ext cx="2808312" cy="5229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b="1" dirty="0" smtClean="0">
                <a:solidFill>
                  <a:schemeClr val="tx1"/>
                </a:solidFill>
              </a:rPr>
              <a:t>*Cambio político de primer orden</a:t>
            </a:r>
          </a:p>
          <a:p>
            <a:r>
              <a:rPr lang="es-MX" sz="1600" b="1" dirty="0" smtClean="0">
                <a:solidFill>
                  <a:schemeClr val="tx1"/>
                </a:solidFill>
              </a:rPr>
              <a:t>*Compromiso social por la calidad de la educación</a:t>
            </a:r>
          </a:p>
          <a:p>
            <a:r>
              <a:rPr lang="es-MX" sz="1600" b="1" dirty="0" smtClean="0">
                <a:solidFill>
                  <a:schemeClr val="tx1"/>
                </a:solidFill>
              </a:rPr>
              <a:t>*Se instalo temas como instituto nacional</a:t>
            </a:r>
          </a:p>
          <a:p>
            <a:r>
              <a:rPr lang="es-MX" sz="1600" b="1" dirty="0" smtClean="0">
                <a:solidFill>
                  <a:schemeClr val="tx1"/>
                </a:solidFill>
              </a:rPr>
              <a:t>*La educación preescolar debe ser obligatoria y se agregan tres años</a:t>
            </a:r>
          </a:p>
          <a:p>
            <a:r>
              <a:rPr lang="es-MX" sz="1600" b="1" dirty="0" smtClean="0">
                <a:solidFill>
                  <a:schemeClr val="tx1"/>
                </a:solidFill>
              </a:rPr>
              <a:t>*En la educación secundaria se asumió como un desafío, ya que no cumplía con los compromisos establecidos</a:t>
            </a:r>
          </a:p>
          <a:p>
            <a:r>
              <a:rPr lang="es-MX" sz="1600" b="1" dirty="0" smtClean="0">
                <a:solidFill>
                  <a:schemeClr val="tx1"/>
                </a:solidFill>
              </a:rPr>
              <a:t>*Acción de acompañamiento: programa nacional de lectura, enciclopedia, programa de escuelas de calidad INEE</a:t>
            </a:r>
          </a:p>
          <a:p>
            <a:r>
              <a:rPr lang="es-MX" sz="1600" b="1" dirty="0" smtClean="0">
                <a:solidFill>
                  <a:schemeClr val="tx1"/>
                </a:solidFill>
              </a:rPr>
              <a:t>*Prueba enlace</a:t>
            </a:r>
            <a:endParaRPr lang="es-MX" sz="1600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5877500" y="1616224"/>
            <a:ext cx="2654940" cy="524177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*Pacto político social</a:t>
            </a:r>
          </a:p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*Alianza por la calidad de la educación</a:t>
            </a:r>
          </a:p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*Compromiso social por la calidad de la educación, partido político y alianza</a:t>
            </a:r>
          </a:p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*Reforma integral de la educación básica R/E ajustando los contenidos y enfoques de la educación primaria</a:t>
            </a:r>
          </a:p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*Articulación entre los tres niveles educativos</a:t>
            </a:r>
          </a:p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*Se revalida el enfoque de competencias propuestos</a:t>
            </a:r>
          </a:p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*Apoyan la reforma con libros de texto y materiales educativos, formación continua de docentes, incorporación de las TIC en los procesos educativos.</a:t>
            </a:r>
            <a:endParaRPr lang="es-MX" sz="1600" b="1" dirty="0">
              <a:solidFill>
                <a:schemeClr val="tx1"/>
              </a:solidFill>
            </a:endParaRPr>
          </a:p>
        </p:txBody>
      </p:sp>
      <p:sp>
        <p:nvSpPr>
          <p:cNvPr id="17" name="16 Flecha abajo"/>
          <p:cNvSpPr/>
          <p:nvPr/>
        </p:nvSpPr>
        <p:spPr>
          <a:xfrm>
            <a:off x="827584" y="620688"/>
            <a:ext cx="486308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Flecha abajo"/>
          <p:cNvSpPr/>
          <p:nvPr/>
        </p:nvSpPr>
        <p:spPr>
          <a:xfrm>
            <a:off x="3844029" y="620688"/>
            <a:ext cx="486308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Flecha abajo"/>
          <p:cNvSpPr/>
          <p:nvPr/>
        </p:nvSpPr>
        <p:spPr>
          <a:xfrm>
            <a:off x="6807051" y="620688"/>
            <a:ext cx="486308" cy="2880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2427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220</Words>
  <Application>Microsoft Office PowerPoint</Application>
  <PresentationFormat>Presentación en pantalla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 CENA</vt:lpstr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cristian</dc:creator>
  <cp:lastModifiedBy>elektra</cp:lastModifiedBy>
  <cp:revision>7</cp:revision>
  <dcterms:created xsi:type="dcterms:W3CDTF">2014-06-03T03:03:32Z</dcterms:created>
  <dcterms:modified xsi:type="dcterms:W3CDTF">2014-06-03T04:10:23Z</dcterms:modified>
</cp:coreProperties>
</file>